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9" r:id="rId4"/>
    <p:sldId id="273" r:id="rId5"/>
    <p:sldId id="275" r:id="rId6"/>
    <p:sldId id="277" r:id="rId7"/>
    <p:sldId id="267" r:id="rId8"/>
    <p:sldId id="261" r:id="rId9"/>
    <p:sldId id="262" r:id="rId10"/>
    <p:sldId id="257" r:id="rId11"/>
    <p:sldId id="268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A94C8-6C5F-4CE3-BA93-EAF4D3B1A323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D58C8909-78C9-437F-850C-BB6F2FDB1239}">
      <dgm:prSet phldrT="[Texto]"/>
      <dgm:spPr/>
      <dgm:t>
        <a:bodyPr/>
        <a:lstStyle/>
        <a:p>
          <a:r>
            <a:rPr lang="pt-BR" dirty="0"/>
            <a:t>Agenda</a:t>
          </a:r>
        </a:p>
      </dgm:t>
    </dgm:pt>
    <dgm:pt modelId="{1F20B25A-DB1C-4116-AD0E-D53DD97C23FA}" type="parTrans" cxnId="{87A65688-E5D7-4D5C-93B4-50377D5DC1DD}">
      <dgm:prSet/>
      <dgm:spPr/>
      <dgm:t>
        <a:bodyPr/>
        <a:lstStyle/>
        <a:p>
          <a:endParaRPr lang="pt-BR"/>
        </a:p>
      </dgm:t>
    </dgm:pt>
    <dgm:pt modelId="{137ACE5A-1D6F-45FF-ABEE-9A98C69982CD}" type="sibTrans" cxnId="{87A65688-E5D7-4D5C-93B4-50377D5DC1DD}">
      <dgm:prSet/>
      <dgm:spPr/>
      <dgm:t>
        <a:bodyPr/>
        <a:lstStyle/>
        <a:p>
          <a:endParaRPr lang="pt-BR"/>
        </a:p>
      </dgm:t>
    </dgm:pt>
    <dgm:pt modelId="{4C28B200-0591-4CF0-AA3C-2DE02CDBB210}">
      <dgm:prSet phldrT="[Texto]"/>
      <dgm:spPr/>
      <dgm:t>
        <a:bodyPr/>
        <a:lstStyle/>
        <a:p>
          <a:r>
            <a:rPr lang="pt-BR" dirty="0"/>
            <a:t>Formulação </a:t>
          </a:r>
          <a:r>
            <a:rPr lang="pt-BR"/>
            <a:t>da Política</a:t>
          </a:r>
          <a:endParaRPr lang="pt-BR" dirty="0"/>
        </a:p>
      </dgm:t>
    </dgm:pt>
    <dgm:pt modelId="{6BC38135-4F06-4CB9-8D34-F51F99BF6A49}" type="parTrans" cxnId="{E9F67D48-065C-4680-899D-E9147CC85063}">
      <dgm:prSet/>
      <dgm:spPr/>
      <dgm:t>
        <a:bodyPr/>
        <a:lstStyle/>
        <a:p>
          <a:endParaRPr lang="pt-BR"/>
        </a:p>
      </dgm:t>
    </dgm:pt>
    <dgm:pt modelId="{C5062317-5EE9-400A-B71A-FAA13C8769C1}" type="sibTrans" cxnId="{E9F67D48-065C-4680-899D-E9147CC85063}">
      <dgm:prSet/>
      <dgm:spPr/>
      <dgm:t>
        <a:bodyPr/>
        <a:lstStyle/>
        <a:p>
          <a:endParaRPr lang="pt-BR"/>
        </a:p>
      </dgm:t>
    </dgm:pt>
    <dgm:pt modelId="{436490B2-D93D-4906-97A3-55096528D26B}">
      <dgm:prSet phldrT="[Texto]"/>
      <dgm:spPr/>
      <dgm:t>
        <a:bodyPr/>
        <a:lstStyle/>
        <a:p>
          <a:r>
            <a:rPr lang="pt-BR" dirty="0"/>
            <a:t>Planejamento e Implementação</a:t>
          </a:r>
        </a:p>
      </dgm:t>
    </dgm:pt>
    <dgm:pt modelId="{AA3AC8BD-55B4-423D-A468-F02082610058}" type="parTrans" cxnId="{948181CB-310D-413D-8EDF-C28786B2106D}">
      <dgm:prSet/>
      <dgm:spPr/>
      <dgm:t>
        <a:bodyPr/>
        <a:lstStyle/>
        <a:p>
          <a:endParaRPr lang="pt-BR"/>
        </a:p>
      </dgm:t>
    </dgm:pt>
    <dgm:pt modelId="{D3FA3738-56BD-4A33-A026-9D125BDE1949}" type="sibTrans" cxnId="{948181CB-310D-413D-8EDF-C28786B2106D}">
      <dgm:prSet/>
      <dgm:spPr/>
      <dgm:t>
        <a:bodyPr/>
        <a:lstStyle/>
        <a:p>
          <a:endParaRPr lang="pt-BR"/>
        </a:p>
      </dgm:t>
    </dgm:pt>
    <dgm:pt modelId="{6B7D0165-805E-4695-9FDC-42E8D5025E97}">
      <dgm:prSet phldrT="[Texto]"/>
      <dgm:spPr/>
      <dgm:t>
        <a:bodyPr/>
        <a:lstStyle/>
        <a:p>
          <a:r>
            <a:rPr lang="pt-BR" dirty="0"/>
            <a:t>Avaliação e Ajustes</a:t>
          </a:r>
        </a:p>
      </dgm:t>
    </dgm:pt>
    <dgm:pt modelId="{B8DE31AD-7A05-4392-B6EF-909E54A3B460}" type="parTrans" cxnId="{D31332EC-3656-4690-97F1-2FC7F55D6DB5}">
      <dgm:prSet/>
      <dgm:spPr/>
      <dgm:t>
        <a:bodyPr/>
        <a:lstStyle/>
        <a:p>
          <a:endParaRPr lang="pt-BR"/>
        </a:p>
      </dgm:t>
    </dgm:pt>
    <dgm:pt modelId="{A1DD5466-58B9-4E62-B0BA-60197F31C2F8}" type="sibTrans" cxnId="{D31332EC-3656-4690-97F1-2FC7F55D6DB5}">
      <dgm:prSet/>
      <dgm:spPr/>
      <dgm:t>
        <a:bodyPr/>
        <a:lstStyle/>
        <a:p>
          <a:endParaRPr lang="pt-BR"/>
        </a:p>
      </dgm:t>
    </dgm:pt>
    <dgm:pt modelId="{68FC056C-638C-4AA8-8E70-FC7522A27C6F}">
      <dgm:prSet phldrT="[Texto]"/>
      <dgm:spPr/>
      <dgm:t>
        <a:bodyPr/>
        <a:lstStyle/>
        <a:p>
          <a:r>
            <a:rPr lang="pt-BR" dirty="0"/>
            <a:t>Monitoramento</a:t>
          </a:r>
        </a:p>
      </dgm:t>
    </dgm:pt>
    <dgm:pt modelId="{CEA43176-93DC-4B00-A241-986A912D13CF}" type="parTrans" cxnId="{E909BA29-950F-493A-B4A8-A418E5404350}">
      <dgm:prSet/>
      <dgm:spPr/>
      <dgm:t>
        <a:bodyPr/>
        <a:lstStyle/>
        <a:p>
          <a:endParaRPr lang="pt-BR"/>
        </a:p>
      </dgm:t>
    </dgm:pt>
    <dgm:pt modelId="{85171877-80C9-43F1-B526-2C665706D252}" type="sibTrans" cxnId="{E909BA29-950F-493A-B4A8-A418E5404350}">
      <dgm:prSet/>
      <dgm:spPr/>
      <dgm:t>
        <a:bodyPr/>
        <a:lstStyle/>
        <a:p>
          <a:endParaRPr lang="pt-BR"/>
        </a:p>
      </dgm:t>
    </dgm:pt>
    <dgm:pt modelId="{AE5F8C4D-F6AB-413F-BB59-F6731B62540F}" type="pres">
      <dgm:prSet presAssocID="{034A94C8-6C5F-4CE3-BA93-EAF4D3B1A323}" presName="compositeShape" presStyleCnt="0">
        <dgm:presLayoutVars>
          <dgm:chMax val="7"/>
          <dgm:dir/>
          <dgm:resizeHandles val="exact"/>
        </dgm:presLayoutVars>
      </dgm:prSet>
      <dgm:spPr/>
    </dgm:pt>
    <dgm:pt modelId="{54906BF7-F9D0-4148-A7AC-ADD657E2F976}" type="pres">
      <dgm:prSet presAssocID="{034A94C8-6C5F-4CE3-BA93-EAF4D3B1A323}" presName="wedge1" presStyleLbl="node1" presStyleIdx="0" presStyleCnt="5" custScaleX="98467" custScaleY="102614"/>
      <dgm:spPr/>
      <dgm:t>
        <a:bodyPr/>
        <a:lstStyle/>
        <a:p>
          <a:endParaRPr lang="pt-BR"/>
        </a:p>
      </dgm:t>
    </dgm:pt>
    <dgm:pt modelId="{1F560BCB-AA98-4DF6-ABA6-4DA5030E3F3D}" type="pres">
      <dgm:prSet presAssocID="{034A94C8-6C5F-4CE3-BA93-EAF4D3B1A323}" presName="dummy1a" presStyleCnt="0"/>
      <dgm:spPr/>
    </dgm:pt>
    <dgm:pt modelId="{DC2DC81D-4B68-4CDA-AF72-2352F768B0AD}" type="pres">
      <dgm:prSet presAssocID="{034A94C8-6C5F-4CE3-BA93-EAF4D3B1A323}" presName="dummy1b" presStyleCnt="0"/>
      <dgm:spPr/>
    </dgm:pt>
    <dgm:pt modelId="{FD5203E4-7F80-4308-A694-557B853BB4C3}" type="pres">
      <dgm:prSet presAssocID="{034A94C8-6C5F-4CE3-BA93-EAF4D3B1A32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6CEB5-8480-482C-8CEA-3C5435A2D926}" type="pres">
      <dgm:prSet presAssocID="{034A94C8-6C5F-4CE3-BA93-EAF4D3B1A323}" presName="wedge2" presStyleLbl="node1" presStyleIdx="1" presStyleCnt="5"/>
      <dgm:spPr/>
      <dgm:t>
        <a:bodyPr/>
        <a:lstStyle/>
        <a:p>
          <a:endParaRPr lang="pt-BR"/>
        </a:p>
      </dgm:t>
    </dgm:pt>
    <dgm:pt modelId="{BCC6FDD4-0C68-4FFA-A561-57CE40F8E7EF}" type="pres">
      <dgm:prSet presAssocID="{034A94C8-6C5F-4CE3-BA93-EAF4D3B1A323}" presName="dummy2a" presStyleCnt="0"/>
      <dgm:spPr/>
    </dgm:pt>
    <dgm:pt modelId="{095C9C6F-8EBB-47E5-97DE-54EA04DE0087}" type="pres">
      <dgm:prSet presAssocID="{034A94C8-6C5F-4CE3-BA93-EAF4D3B1A323}" presName="dummy2b" presStyleCnt="0"/>
      <dgm:spPr/>
    </dgm:pt>
    <dgm:pt modelId="{82128E38-6B4A-4B40-ABBE-1B4EE49509B1}" type="pres">
      <dgm:prSet presAssocID="{034A94C8-6C5F-4CE3-BA93-EAF4D3B1A32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4629ED-5C4E-46DC-AD91-04B668ECC7FA}" type="pres">
      <dgm:prSet presAssocID="{034A94C8-6C5F-4CE3-BA93-EAF4D3B1A323}" presName="wedge3" presStyleLbl="node1" presStyleIdx="2" presStyleCnt="5"/>
      <dgm:spPr/>
      <dgm:t>
        <a:bodyPr/>
        <a:lstStyle/>
        <a:p>
          <a:endParaRPr lang="pt-BR"/>
        </a:p>
      </dgm:t>
    </dgm:pt>
    <dgm:pt modelId="{0AA0D210-F079-4B7E-AF43-A830C2EBF8EF}" type="pres">
      <dgm:prSet presAssocID="{034A94C8-6C5F-4CE3-BA93-EAF4D3B1A323}" presName="dummy3a" presStyleCnt="0"/>
      <dgm:spPr/>
    </dgm:pt>
    <dgm:pt modelId="{6D9066C1-8240-4A67-97A6-11DFD9B6B8E4}" type="pres">
      <dgm:prSet presAssocID="{034A94C8-6C5F-4CE3-BA93-EAF4D3B1A323}" presName="dummy3b" presStyleCnt="0"/>
      <dgm:spPr/>
    </dgm:pt>
    <dgm:pt modelId="{01BA8FFD-5974-42F1-8B95-EC7A28A67809}" type="pres">
      <dgm:prSet presAssocID="{034A94C8-6C5F-4CE3-BA93-EAF4D3B1A32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E2FDB-89CF-4B7E-AE1B-89C9F240C85E}" type="pres">
      <dgm:prSet presAssocID="{034A94C8-6C5F-4CE3-BA93-EAF4D3B1A323}" presName="wedge4" presStyleLbl="node1" presStyleIdx="3" presStyleCnt="5" custScaleX="99124" custScaleY="98571"/>
      <dgm:spPr/>
      <dgm:t>
        <a:bodyPr/>
        <a:lstStyle/>
        <a:p>
          <a:endParaRPr lang="pt-BR"/>
        </a:p>
      </dgm:t>
    </dgm:pt>
    <dgm:pt modelId="{9D30FDBA-0630-4955-A7FA-FEA22C433BAC}" type="pres">
      <dgm:prSet presAssocID="{034A94C8-6C5F-4CE3-BA93-EAF4D3B1A323}" presName="dummy4a" presStyleCnt="0"/>
      <dgm:spPr/>
    </dgm:pt>
    <dgm:pt modelId="{54EEFBDE-21E3-47EB-BC3C-B91A317E1DC9}" type="pres">
      <dgm:prSet presAssocID="{034A94C8-6C5F-4CE3-BA93-EAF4D3B1A323}" presName="dummy4b" presStyleCnt="0"/>
      <dgm:spPr/>
    </dgm:pt>
    <dgm:pt modelId="{E2972645-6C74-4DFE-A56F-4CDB0E364B1F}" type="pres">
      <dgm:prSet presAssocID="{034A94C8-6C5F-4CE3-BA93-EAF4D3B1A32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1977E-38C8-4E49-8D82-A4B2C3EBE6D8}" type="pres">
      <dgm:prSet presAssocID="{034A94C8-6C5F-4CE3-BA93-EAF4D3B1A323}" presName="wedge5" presStyleLbl="node1" presStyleIdx="4" presStyleCnt="5"/>
      <dgm:spPr/>
      <dgm:t>
        <a:bodyPr/>
        <a:lstStyle/>
        <a:p>
          <a:endParaRPr lang="pt-BR"/>
        </a:p>
      </dgm:t>
    </dgm:pt>
    <dgm:pt modelId="{8D76BE2E-1D64-4A74-A9D8-38E3E3BA7303}" type="pres">
      <dgm:prSet presAssocID="{034A94C8-6C5F-4CE3-BA93-EAF4D3B1A323}" presName="dummy5a" presStyleCnt="0"/>
      <dgm:spPr/>
    </dgm:pt>
    <dgm:pt modelId="{206D095D-16D7-404E-84EB-8F65AE7CA9D5}" type="pres">
      <dgm:prSet presAssocID="{034A94C8-6C5F-4CE3-BA93-EAF4D3B1A323}" presName="dummy5b" presStyleCnt="0"/>
      <dgm:spPr/>
    </dgm:pt>
    <dgm:pt modelId="{7DDEC6C3-F40B-436C-AECB-6BE150720306}" type="pres">
      <dgm:prSet presAssocID="{034A94C8-6C5F-4CE3-BA93-EAF4D3B1A32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1498E-7884-4C97-8221-3A70BE296A65}" type="pres">
      <dgm:prSet presAssocID="{137ACE5A-1D6F-45FF-ABEE-9A98C69982CD}" presName="arrowWedge1" presStyleLbl="fgSibTrans2D1" presStyleIdx="0" presStyleCnt="5"/>
      <dgm:spPr/>
    </dgm:pt>
    <dgm:pt modelId="{41918BB0-B812-48C2-8354-9573B0799A98}" type="pres">
      <dgm:prSet presAssocID="{C5062317-5EE9-400A-B71A-FAA13C8769C1}" presName="arrowWedge2" presStyleLbl="fgSibTrans2D1" presStyleIdx="1" presStyleCnt="5"/>
      <dgm:spPr/>
    </dgm:pt>
    <dgm:pt modelId="{16CA1CDE-33D9-4D00-B252-982176345B29}" type="pres">
      <dgm:prSet presAssocID="{D3FA3738-56BD-4A33-A026-9D125BDE1949}" presName="arrowWedge3" presStyleLbl="fgSibTrans2D1" presStyleIdx="2" presStyleCnt="5"/>
      <dgm:spPr/>
    </dgm:pt>
    <dgm:pt modelId="{73DB0F3E-21B5-41F9-B99E-A0CBCC2BBDE8}" type="pres">
      <dgm:prSet presAssocID="{85171877-80C9-43F1-B526-2C665706D252}" presName="arrowWedge4" presStyleLbl="fgSibTrans2D1" presStyleIdx="3" presStyleCnt="5"/>
      <dgm:spPr/>
    </dgm:pt>
    <dgm:pt modelId="{22500C73-92AE-412E-821F-D3B9DD77523C}" type="pres">
      <dgm:prSet presAssocID="{A1DD5466-58B9-4E62-B0BA-60197F31C2F8}" presName="arrowWedge5" presStyleLbl="fgSibTrans2D1" presStyleIdx="4" presStyleCnt="5" custLinFactNeighborX="813" custLinFactNeighborY="-326"/>
      <dgm:spPr/>
    </dgm:pt>
  </dgm:ptLst>
  <dgm:cxnLst>
    <dgm:cxn modelId="{948181CB-310D-413D-8EDF-C28786B2106D}" srcId="{034A94C8-6C5F-4CE3-BA93-EAF4D3B1A323}" destId="{436490B2-D93D-4906-97A3-55096528D26B}" srcOrd="2" destOrd="0" parTransId="{AA3AC8BD-55B4-423D-A468-F02082610058}" sibTransId="{D3FA3738-56BD-4A33-A026-9D125BDE1949}"/>
    <dgm:cxn modelId="{8A49F33C-4A9E-4EB6-878F-4325E995BBC0}" type="presOf" srcId="{68FC056C-638C-4AA8-8E70-FC7522A27C6F}" destId="{A7AE2FDB-89CF-4B7E-AE1B-89C9F240C85E}" srcOrd="0" destOrd="0" presId="urn:microsoft.com/office/officeart/2005/8/layout/cycle8"/>
    <dgm:cxn modelId="{F7F56FEF-9E5F-4CCB-922B-A81C931FCA3D}" type="presOf" srcId="{D58C8909-78C9-437F-850C-BB6F2FDB1239}" destId="{54906BF7-F9D0-4148-A7AC-ADD657E2F976}" srcOrd="0" destOrd="0" presId="urn:microsoft.com/office/officeart/2005/8/layout/cycle8"/>
    <dgm:cxn modelId="{C54A621A-263C-4FFF-B71E-E04DC09DCB22}" type="presOf" srcId="{436490B2-D93D-4906-97A3-55096528D26B}" destId="{01BA8FFD-5974-42F1-8B95-EC7A28A67809}" srcOrd="1" destOrd="0" presId="urn:microsoft.com/office/officeart/2005/8/layout/cycle8"/>
    <dgm:cxn modelId="{62CD2661-6485-4F82-B62F-455E533D1C71}" type="presOf" srcId="{D58C8909-78C9-437F-850C-BB6F2FDB1239}" destId="{FD5203E4-7F80-4308-A694-557B853BB4C3}" srcOrd="1" destOrd="0" presId="urn:microsoft.com/office/officeart/2005/8/layout/cycle8"/>
    <dgm:cxn modelId="{E40A76E6-1407-4195-8C23-860A518924B9}" type="presOf" srcId="{68FC056C-638C-4AA8-8E70-FC7522A27C6F}" destId="{E2972645-6C74-4DFE-A56F-4CDB0E364B1F}" srcOrd="1" destOrd="0" presId="urn:microsoft.com/office/officeart/2005/8/layout/cycle8"/>
    <dgm:cxn modelId="{E9F67D48-065C-4680-899D-E9147CC85063}" srcId="{034A94C8-6C5F-4CE3-BA93-EAF4D3B1A323}" destId="{4C28B200-0591-4CF0-AA3C-2DE02CDBB210}" srcOrd="1" destOrd="0" parTransId="{6BC38135-4F06-4CB9-8D34-F51F99BF6A49}" sibTransId="{C5062317-5EE9-400A-B71A-FAA13C8769C1}"/>
    <dgm:cxn modelId="{054E8435-B4EB-4A3D-B52A-1191FC838E53}" type="presOf" srcId="{034A94C8-6C5F-4CE3-BA93-EAF4D3B1A323}" destId="{AE5F8C4D-F6AB-413F-BB59-F6731B62540F}" srcOrd="0" destOrd="0" presId="urn:microsoft.com/office/officeart/2005/8/layout/cycle8"/>
    <dgm:cxn modelId="{87A65688-E5D7-4D5C-93B4-50377D5DC1DD}" srcId="{034A94C8-6C5F-4CE3-BA93-EAF4D3B1A323}" destId="{D58C8909-78C9-437F-850C-BB6F2FDB1239}" srcOrd="0" destOrd="0" parTransId="{1F20B25A-DB1C-4116-AD0E-D53DD97C23FA}" sibTransId="{137ACE5A-1D6F-45FF-ABEE-9A98C69982CD}"/>
    <dgm:cxn modelId="{6CC4B6A4-B4BD-4089-AE3D-139590526D63}" type="presOf" srcId="{6B7D0165-805E-4695-9FDC-42E8D5025E97}" destId="{FA61977E-38C8-4E49-8D82-A4B2C3EBE6D8}" srcOrd="0" destOrd="0" presId="urn:microsoft.com/office/officeart/2005/8/layout/cycle8"/>
    <dgm:cxn modelId="{A8D2B9D3-8483-4B01-8856-43FB8E095E1D}" type="presOf" srcId="{4C28B200-0591-4CF0-AA3C-2DE02CDBB210}" destId="{82128E38-6B4A-4B40-ABBE-1B4EE49509B1}" srcOrd="1" destOrd="0" presId="urn:microsoft.com/office/officeart/2005/8/layout/cycle8"/>
    <dgm:cxn modelId="{E78ADBA9-DFF2-4EE9-A236-FC3C9A548CAA}" type="presOf" srcId="{436490B2-D93D-4906-97A3-55096528D26B}" destId="{8B4629ED-5C4E-46DC-AD91-04B668ECC7FA}" srcOrd="0" destOrd="0" presId="urn:microsoft.com/office/officeart/2005/8/layout/cycle8"/>
    <dgm:cxn modelId="{D31332EC-3656-4690-97F1-2FC7F55D6DB5}" srcId="{034A94C8-6C5F-4CE3-BA93-EAF4D3B1A323}" destId="{6B7D0165-805E-4695-9FDC-42E8D5025E97}" srcOrd="4" destOrd="0" parTransId="{B8DE31AD-7A05-4392-B6EF-909E54A3B460}" sibTransId="{A1DD5466-58B9-4E62-B0BA-60197F31C2F8}"/>
    <dgm:cxn modelId="{E909BA29-950F-493A-B4A8-A418E5404350}" srcId="{034A94C8-6C5F-4CE3-BA93-EAF4D3B1A323}" destId="{68FC056C-638C-4AA8-8E70-FC7522A27C6F}" srcOrd="3" destOrd="0" parTransId="{CEA43176-93DC-4B00-A241-986A912D13CF}" sibTransId="{85171877-80C9-43F1-B526-2C665706D252}"/>
    <dgm:cxn modelId="{E9516916-8948-4BA8-8717-3818B4446713}" type="presOf" srcId="{6B7D0165-805E-4695-9FDC-42E8D5025E97}" destId="{7DDEC6C3-F40B-436C-AECB-6BE150720306}" srcOrd="1" destOrd="0" presId="urn:microsoft.com/office/officeart/2005/8/layout/cycle8"/>
    <dgm:cxn modelId="{11E5F80B-54D6-4BC6-AF99-E957F8A7C894}" type="presOf" srcId="{4C28B200-0591-4CF0-AA3C-2DE02CDBB210}" destId="{F7D6CEB5-8480-482C-8CEA-3C5435A2D926}" srcOrd="0" destOrd="0" presId="urn:microsoft.com/office/officeart/2005/8/layout/cycle8"/>
    <dgm:cxn modelId="{88232272-A6AC-41F5-A8D0-FC39AE810D23}" type="presParOf" srcId="{AE5F8C4D-F6AB-413F-BB59-F6731B62540F}" destId="{54906BF7-F9D0-4148-A7AC-ADD657E2F976}" srcOrd="0" destOrd="0" presId="urn:microsoft.com/office/officeart/2005/8/layout/cycle8"/>
    <dgm:cxn modelId="{67B10DFA-DC30-4CBA-A1F8-D1A5593D96D9}" type="presParOf" srcId="{AE5F8C4D-F6AB-413F-BB59-F6731B62540F}" destId="{1F560BCB-AA98-4DF6-ABA6-4DA5030E3F3D}" srcOrd="1" destOrd="0" presId="urn:microsoft.com/office/officeart/2005/8/layout/cycle8"/>
    <dgm:cxn modelId="{79BF414E-B7CF-45B6-BA82-8E03BFCE7219}" type="presParOf" srcId="{AE5F8C4D-F6AB-413F-BB59-F6731B62540F}" destId="{DC2DC81D-4B68-4CDA-AF72-2352F768B0AD}" srcOrd="2" destOrd="0" presId="urn:microsoft.com/office/officeart/2005/8/layout/cycle8"/>
    <dgm:cxn modelId="{E278FAC6-7C6C-4049-9034-0A209F06D148}" type="presParOf" srcId="{AE5F8C4D-F6AB-413F-BB59-F6731B62540F}" destId="{FD5203E4-7F80-4308-A694-557B853BB4C3}" srcOrd="3" destOrd="0" presId="urn:microsoft.com/office/officeart/2005/8/layout/cycle8"/>
    <dgm:cxn modelId="{11DE5E64-E15E-49AB-9721-EED0F5B0FCF0}" type="presParOf" srcId="{AE5F8C4D-F6AB-413F-BB59-F6731B62540F}" destId="{F7D6CEB5-8480-482C-8CEA-3C5435A2D926}" srcOrd="4" destOrd="0" presId="urn:microsoft.com/office/officeart/2005/8/layout/cycle8"/>
    <dgm:cxn modelId="{88F0FAD6-5A98-43FD-935C-7932769DEA6C}" type="presParOf" srcId="{AE5F8C4D-F6AB-413F-BB59-F6731B62540F}" destId="{BCC6FDD4-0C68-4FFA-A561-57CE40F8E7EF}" srcOrd="5" destOrd="0" presId="urn:microsoft.com/office/officeart/2005/8/layout/cycle8"/>
    <dgm:cxn modelId="{A0E8085A-0076-4318-97BC-B3A666FDFD29}" type="presParOf" srcId="{AE5F8C4D-F6AB-413F-BB59-F6731B62540F}" destId="{095C9C6F-8EBB-47E5-97DE-54EA04DE0087}" srcOrd="6" destOrd="0" presId="urn:microsoft.com/office/officeart/2005/8/layout/cycle8"/>
    <dgm:cxn modelId="{7D43F8EE-40D7-44B2-9413-65398A60DE9B}" type="presParOf" srcId="{AE5F8C4D-F6AB-413F-BB59-F6731B62540F}" destId="{82128E38-6B4A-4B40-ABBE-1B4EE49509B1}" srcOrd="7" destOrd="0" presId="urn:microsoft.com/office/officeart/2005/8/layout/cycle8"/>
    <dgm:cxn modelId="{54B8C3F9-1A74-43B3-B948-3CBD057CA2E9}" type="presParOf" srcId="{AE5F8C4D-F6AB-413F-BB59-F6731B62540F}" destId="{8B4629ED-5C4E-46DC-AD91-04B668ECC7FA}" srcOrd="8" destOrd="0" presId="urn:microsoft.com/office/officeart/2005/8/layout/cycle8"/>
    <dgm:cxn modelId="{3C5699FF-E264-46D3-8419-6B9850A7D321}" type="presParOf" srcId="{AE5F8C4D-F6AB-413F-BB59-F6731B62540F}" destId="{0AA0D210-F079-4B7E-AF43-A830C2EBF8EF}" srcOrd="9" destOrd="0" presId="urn:microsoft.com/office/officeart/2005/8/layout/cycle8"/>
    <dgm:cxn modelId="{70FDAC8B-9494-4FC4-8A07-03032EA2D4BD}" type="presParOf" srcId="{AE5F8C4D-F6AB-413F-BB59-F6731B62540F}" destId="{6D9066C1-8240-4A67-97A6-11DFD9B6B8E4}" srcOrd="10" destOrd="0" presId="urn:microsoft.com/office/officeart/2005/8/layout/cycle8"/>
    <dgm:cxn modelId="{953B6B19-3D8F-4BF3-BD89-031E65E02DB1}" type="presParOf" srcId="{AE5F8C4D-F6AB-413F-BB59-F6731B62540F}" destId="{01BA8FFD-5974-42F1-8B95-EC7A28A67809}" srcOrd="11" destOrd="0" presId="urn:microsoft.com/office/officeart/2005/8/layout/cycle8"/>
    <dgm:cxn modelId="{DD3CC381-86AE-4849-A30D-565F694A7610}" type="presParOf" srcId="{AE5F8C4D-F6AB-413F-BB59-F6731B62540F}" destId="{A7AE2FDB-89CF-4B7E-AE1B-89C9F240C85E}" srcOrd="12" destOrd="0" presId="urn:microsoft.com/office/officeart/2005/8/layout/cycle8"/>
    <dgm:cxn modelId="{0F4253DC-BF53-4A9F-9752-BA4A7B6137AE}" type="presParOf" srcId="{AE5F8C4D-F6AB-413F-BB59-F6731B62540F}" destId="{9D30FDBA-0630-4955-A7FA-FEA22C433BAC}" srcOrd="13" destOrd="0" presId="urn:microsoft.com/office/officeart/2005/8/layout/cycle8"/>
    <dgm:cxn modelId="{19C4B796-F9E7-46B2-A678-5E11232AE3DE}" type="presParOf" srcId="{AE5F8C4D-F6AB-413F-BB59-F6731B62540F}" destId="{54EEFBDE-21E3-47EB-BC3C-B91A317E1DC9}" srcOrd="14" destOrd="0" presId="urn:microsoft.com/office/officeart/2005/8/layout/cycle8"/>
    <dgm:cxn modelId="{A7D863E3-69D6-4802-9821-DDADEA3B2705}" type="presParOf" srcId="{AE5F8C4D-F6AB-413F-BB59-F6731B62540F}" destId="{E2972645-6C74-4DFE-A56F-4CDB0E364B1F}" srcOrd="15" destOrd="0" presId="urn:microsoft.com/office/officeart/2005/8/layout/cycle8"/>
    <dgm:cxn modelId="{362B9FCE-BBE5-4C99-BE1D-710B76ACEB2F}" type="presParOf" srcId="{AE5F8C4D-F6AB-413F-BB59-F6731B62540F}" destId="{FA61977E-38C8-4E49-8D82-A4B2C3EBE6D8}" srcOrd="16" destOrd="0" presId="urn:microsoft.com/office/officeart/2005/8/layout/cycle8"/>
    <dgm:cxn modelId="{2FC02077-BB79-4717-AABC-0DB9C76563A2}" type="presParOf" srcId="{AE5F8C4D-F6AB-413F-BB59-F6731B62540F}" destId="{8D76BE2E-1D64-4A74-A9D8-38E3E3BA7303}" srcOrd="17" destOrd="0" presId="urn:microsoft.com/office/officeart/2005/8/layout/cycle8"/>
    <dgm:cxn modelId="{37E4DD20-CF2E-4DAC-9B1D-5B6BABAE69C7}" type="presParOf" srcId="{AE5F8C4D-F6AB-413F-BB59-F6731B62540F}" destId="{206D095D-16D7-404E-84EB-8F65AE7CA9D5}" srcOrd="18" destOrd="0" presId="urn:microsoft.com/office/officeart/2005/8/layout/cycle8"/>
    <dgm:cxn modelId="{12F9D2B6-A688-4FFA-9CB4-E8B88706AF32}" type="presParOf" srcId="{AE5F8C4D-F6AB-413F-BB59-F6731B62540F}" destId="{7DDEC6C3-F40B-436C-AECB-6BE150720306}" srcOrd="19" destOrd="0" presId="urn:microsoft.com/office/officeart/2005/8/layout/cycle8"/>
    <dgm:cxn modelId="{73F0EA43-8246-4376-A69E-A6C1F7790174}" type="presParOf" srcId="{AE5F8C4D-F6AB-413F-BB59-F6731B62540F}" destId="{34C1498E-7884-4C97-8221-3A70BE296A65}" srcOrd="20" destOrd="0" presId="urn:microsoft.com/office/officeart/2005/8/layout/cycle8"/>
    <dgm:cxn modelId="{95626BDE-4247-4EC4-9986-7AB03E3FC77A}" type="presParOf" srcId="{AE5F8C4D-F6AB-413F-BB59-F6731B62540F}" destId="{41918BB0-B812-48C2-8354-9573B0799A98}" srcOrd="21" destOrd="0" presId="urn:microsoft.com/office/officeart/2005/8/layout/cycle8"/>
    <dgm:cxn modelId="{3B837B54-8A22-4D78-AC49-24D2209EB69D}" type="presParOf" srcId="{AE5F8C4D-F6AB-413F-BB59-F6731B62540F}" destId="{16CA1CDE-33D9-4D00-B252-982176345B29}" srcOrd="22" destOrd="0" presId="urn:microsoft.com/office/officeart/2005/8/layout/cycle8"/>
    <dgm:cxn modelId="{D41BB490-9122-4F94-8D08-18F7B5711EB8}" type="presParOf" srcId="{AE5F8C4D-F6AB-413F-BB59-F6731B62540F}" destId="{73DB0F3E-21B5-41F9-B99E-A0CBCC2BBDE8}" srcOrd="23" destOrd="0" presId="urn:microsoft.com/office/officeart/2005/8/layout/cycle8"/>
    <dgm:cxn modelId="{39AB88CA-FD72-4A2D-84EB-25B703B35A73}" type="presParOf" srcId="{AE5F8C4D-F6AB-413F-BB59-F6731B62540F}" destId="{22500C73-92AE-412E-821F-D3B9DD77523C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06BF7-F9D0-4148-A7AC-ADD657E2F976}">
      <dsp:nvSpPr>
        <dsp:cNvPr id="0" name=""/>
        <dsp:cNvSpPr/>
      </dsp:nvSpPr>
      <dsp:spPr>
        <a:xfrm>
          <a:off x="889366" y="301284"/>
          <a:ext cx="4417602" cy="4603652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Agenda</a:t>
          </a:r>
        </a:p>
      </dsp:txBody>
      <dsp:txXfrm>
        <a:off x="3193881" y="1075136"/>
        <a:ext cx="1419943" cy="986496"/>
      </dsp:txXfrm>
    </dsp:sp>
    <dsp:sp modelId="{F7D6CEB5-8480-482C-8CEA-3C5435A2D926}">
      <dsp:nvSpPr>
        <dsp:cNvPr id="0" name=""/>
        <dsp:cNvSpPr/>
      </dsp:nvSpPr>
      <dsp:spPr>
        <a:xfrm>
          <a:off x="893432" y="479558"/>
          <a:ext cx="4486378" cy="448637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Formulação </a:t>
          </a:r>
          <a:r>
            <a:rPr lang="pt-BR" sz="1600" kern="1200"/>
            <a:t>da Política</a:t>
          </a:r>
          <a:endParaRPr lang="pt-BR" sz="1600" kern="1200" dirty="0"/>
        </a:p>
      </dsp:txBody>
      <dsp:txXfrm>
        <a:off x="3782874" y="2529406"/>
        <a:ext cx="1335231" cy="1068185"/>
      </dsp:txXfrm>
    </dsp:sp>
    <dsp:sp modelId="{8B4629ED-5C4E-46DC-AD91-04B668ECC7FA}">
      <dsp:nvSpPr>
        <dsp:cNvPr id="0" name=""/>
        <dsp:cNvSpPr/>
      </dsp:nvSpPr>
      <dsp:spPr>
        <a:xfrm>
          <a:off x="791954" y="553263"/>
          <a:ext cx="4486378" cy="448637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Planejamento e Implementação</a:t>
          </a:r>
        </a:p>
      </dsp:txBody>
      <dsp:txXfrm>
        <a:off x="2394233" y="3704410"/>
        <a:ext cx="1281822" cy="1175003"/>
      </dsp:txXfrm>
    </dsp:sp>
    <dsp:sp modelId="{A7AE2FDB-89CF-4B7E-AE1B-89C9F240C85E}">
      <dsp:nvSpPr>
        <dsp:cNvPr id="0" name=""/>
        <dsp:cNvSpPr/>
      </dsp:nvSpPr>
      <dsp:spPr>
        <a:xfrm>
          <a:off x="710127" y="511613"/>
          <a:ext cx="4447078" cy="442226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Monitoramento</a:t>
          </a:r>
        </a:p>
      </dsp:txBody>
      <dsp:txXfrm>
        <a:off x="969540" y="2532169"/>
        <a:ext cx="1323535" cy="1052921"/>
      </dsp:txXfrm>
    </dsp:sp>
    <dsp:sp modelId="{FA61977E-38C8-4E49-8D82-A4B2C3EBE6D8}">
      <dsp:nvSpPr>
        <dsp:cNvPr id="0" name=""/>
        <dsp:cNvSpPr/>
      </dsp:nvSpPr>
      <dsp:spPr>
        <a:xfrm>
          <a:off x="728932" y="359921"/>
          <a:ext cx="4486378" cy="448637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Avaliação e Ajustes</a:t>
          </a:r>
        </a:p>
      </dsp:txBody>
      <dsp:txXfrm>
        <a:off x="1432866" y="1114060"/>
        <a:ext cx="1442050" cy="961366"/>
      </dsp:txXfrm>
    </dsp:sp>
    <dsp:sp modelId="{34C1498E-7884-4C97-8221-3A70BE296A65}">
      <dsp:nvSpPr>
        <dsp:cNvPr id="0" name=""/>
        <dsp:cNvSpPr/>
      </dsp:nvSpPr>
      <dsp:spPr>
        <a:xfrm>
          <a:off x="577314" y="81723"/>
          <a:ext cx="5041835" cy="504183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918BB0-B812-48C2-8354-9573B0799A98}">
      <dsp:nvSpPr>
        <dsp:cNvPr id="0" name=""/>
        <dsp:cNvSpPr/>
      </dsp:nvSpPr>
      <dsp:spPr>
        <a:xfrm>
          <a:off x="616014" y="201791"/>
          <a:ext cx="5041835" cy="504183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CA1CDE-33D9-4D00-B252-982176345B29}">
      <dsp:nvSpPr>
        <dsp:cNvPr id="0" name=""/>
        <dsp:cNvSpPr/>
      </dsp:nvSpPr>
      <dsp:spPr>
        <a:xfrm>
          <a:off x="514226" y="275721"/>
          <a:ext cx="5041835" cy="504183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DB0F3E-21B5-41F9-B99E-A0CBCC2BBDE8}">
      <dsp:nvSpPr>
        <dsp:cNvPr id="0" name=""/>
        <dsp:cNvSpPr/>
      </dsp:nvSpPr>
      <dsp:spPr>
        <a:xfrm>
          <a:off x="412596" y="202048"/>
          <a:ext cx="5041835" cy="504183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500C73-92AE-412E-821F-D3B9DD77523C}">
      <dsp:nvSpPr>
        <dsp:cNvPr id="0" name=""/>
        <dsp:cNvSpPr/>
      </dsp:nvSpPr>
      <dsp:spPr>
        <a:xfrm>
          <a:off x="492405" y="65757"/>
          <a:ext cx="5041835" cy="504183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CEBE6A-6DBF-4DCD-889C-83EB1B878EDD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8133E2-1A19-4FCE-A197-FE6FB06DD0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840760" cy="4248472"/>
          </a:xfrm>
        </p:spPr>
        <p:txBody>
          <a:bodyPr/>
          <a:lstStyle/>
          <a:p>
            <a:r>
              <a:rPr lang="pt-BR" dirty="0"/>
              <a:t>* participação ampla da população e dos agentes públicos e privados envolvidos com a temática</a:t>
            </a:r>
          </a:p>
        </p:txBody>
      </p:sp>
      <p:pic>
        <p:nvPicPr>
          <p:cNvPr id="1026" name="Picture 2" descr="Resultado de imagem para desenhos de moradias difer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9775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2636912"/>
            <a:ext cx="6400800" cy="3048001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Um conjunto de objetivos e metas, diretrizes e instrumentos de ação de intervenção que expressam o entendimento dos governos locais e dos agentes sociais, a respeito da maneira de como deve ser orientado o planejamento local do setor habitacional, especialmente habitação de interesse social.</a:t>
            </a:r>
          </a:p>
        </p:txBody>
      </p:sp>
    </p:spTree>
    <p:extLst>
      <p:ext uri="{BB962C8B-B14F-4D97-AF65-F5344CB8AC3E}">
        <p14:creationId xmlns:p14="http://schemas.microsoft.com/office/powerpoint/2010/main" val="4269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636912"/>
            <a:ext cx="6400800" cy="3048001"/>
          </a:xfrm>
        </p:spPr>
        <p:txBody>
          <a:bodyPr/>
          <a:lstStyle/>
          <a:p>
            <a:pPr algn="just"/>
            <a:r>
              <a:rPr lang="pt-BR" sz="2000" b="1" dirty="0"/>
              <a:t>Por meio de suas diversas modalidades de atuação, visando promover o acesso à moradia digna, tendo por base o entendimento dos principais problemas habitacionais identificados na localidade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13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Resultado de imagem para desenhos de moradias diferen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79" y="0"/>
            <a:ext cx="9241457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5" name="CaixaDeTexto 4"/>
          <p:cNvSpPr txBox="1"/>
          <p:nvPr/>
        </p:nvSpPr>
        <p:spPr>
          <a:xfrm>
            <a:off x="4797017" y="534619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POR UM MUNDO CHEIO </a:t>
            </a:r>
          </a:p>
          <a:p>
            <a:pPr algn="ctr"/>
            <a:r>
              <a:rPr lang="pt-BR" b="1" dirty="0"/>
              <a:t>DE LARES COLORIDOS POR DENTRO E POR FORA..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SILVIA BARDY</a:t>
            </a:r>
          </a:p>
        </p:txBody>
      </p:sp>
    </p:spTree>
    <p:extLst>
      <p:ext uri="{BB962C8B-B14F-4D97-AF65-F5344CB8AC3E}">
        <p14:creationId xmlns:p14="http://schemas.microsoft.com/office/powerpoint/2010/main" val="33017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993457458"/>
              </p:ext>
            </p:extLst>
          </p:nvPr>
        </p:nvGraphicFramePr>
        <p:xfrm>
          <a:off x="1547664" y="764704"/>
          <a:ext cx="6089939" cy="534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9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3768" y="1268760"/>
            <a:ext cx="443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A Participação  do Ciclo de Políticas Públicas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971600" y="2274838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Candara" panose="020E0502030303020204" pitchFamily="34" charset="0"/>
              </a:rPr>
              <a:t>Agenda </a:t>
            </a:r>
            <a:r>
              <a:rPr lang="pt-BR" dirty="0">
                <a:latin typeface="Candara" panose="020E0502030303020204" pitchFamily="34" charset="0"/>
              </a:rPr>
              <a:t>inclusão de determinado pleito, problema público ou necessidade social na lista de prioridades do poder público.</a:t>
            </a:r>
          </a:p>
          <a:p>
            <a:pPr algn="just"/>
            <a:endParaRPr lang="pt-BR" dirty="0">
              <a:latin typeface="Candara" panose="020E0502030303020204" pitchFamily="34" charset="0"/>
            </a:endParaRPr>
          </a:p>
          <a:p>
            <a:pPr algn="just"/>
            <a:r>
              <a:rPr lang="pt-BR" dirty="0">
                <a:latin typeface="Candara" panose="020E0502030303020204" pitchFamily="34" charset="0"/>
              </a:rPr>
              <a:t>É uma janela de oportunidades que se abre quando um problema ganha importância e passa a ser objetos de debates e controvérsias.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3752166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latin typeface="Candara" panose="020E0502030303020204" pitchFamily="34" charset="0"/>
            </a:endParaRPr>
          </a:p>
          <a:p>
            <a:pPr algn="just"/>
            <a:r>
              <a:rPr lang="pt-BR" b="1" dirty="0">
                <a:latin typeface="Candara" panose="020E0502030303020204" pitchFamily="34" charset="0"/>
              </a:rPr>
              <a:t>Formulação </a:t>
            </a:r>
            <a:r>
              <a:rPr lang="pt-BR" dirty="0">
                <a:latin typeface="Candara" panose="020E0502030303020204" pitchFamily="34" charset="0"/>
              </a:rPr>
              <a:t>propostas, seleção e especificação da alternativa considerada mais conveniente, </a:t>
            </a:r>
            <a:r>
              <a:rPr lang="pt-BR" u="sng" dirty="0">
                <a:latin typeface="Candara" panose="020E0502030303020204" pitchFamily="34" charset="0"/>
              </a:rPr>
              <a:t>definindo a política </a:t>
            </a:r>
            <a:r>
              <a:rPr lang="pt-BR" dirty="0">
                <a:latin typeface="Candara" panose="020E0502030303020204" pitchFamily="34" charset="0"/>
              </a:rPr>
              <a:t>a ser adotada e seus objetivos e seu marco legal. </a:t>
            </a:r>
            <a:r>
              <a:rPr lang="pt-BR" dirty="0">
                <a:solidFill>
                  <a:srgbClr val="231F20"/>
                </a:solidFill>
                <a:latin typeface="Candara" panose="020E0502030303020204" pitchFamily="34" charset="0"/>
              </a:rPr>
              <a:t>Os envolvidos na temática</a:t>
            </a:r>
            <a:r>
              <a:rPr lang="pt-BR" dirty="0">
                <a:solidFill>
                  <a:srgbClr val="231F20"/>
                </a:solidFill>
                <a:latin typeface="Candara" panose="020E0502030303020204" pitchFamily="34" charset="0"/>
                <a:ea typeface="Calibri" panose="020F0502020204030204" pitchFamily="34" charset="0"/>
                <a:cs typeface="SouvenirITCbyBT-Light"/>
              </a:rPr>
              <a:t> começam a apresentar propostas para sua resolução que podem expressar interesses diversos, mas cuja solução precisa ser aceitável para o maior número de partes envolvidas.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287AE51-810B-415A-A591-63D8DC68C5F3}"/>
              </a:ext>
            </a:extLst>
          </p:cNvPr>
          <p:cNvSpPr/>
          <p:nvPr/>
        </p:nvSpPr>
        <p:spPr>
          <a:xfrm>
            <a:off x="2070614" y="1128567"/>
            <a:ext cx="7046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                   Formulação da Política</a:t>
            </a:r>
          </a:p>
        </p:txBody>
      </p:sp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6724D10F-038B-4BE8-9BF2-E41C5750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49759"/>
            <a:ext cx="2890696" cy="16561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8F79C4E-E6BC-462D-B702-56E23DEE902D}"/>
              </a:ext>
            </a:extLst>
          </p:cNvPr>
          <p:cNvSpPr/>
          <p:nvPr/>
        </p:nvSpPr>
        <p:spPr>
          <a:xfrm>
            <a:off x="971600" y="162880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ndara" panose="020E0502030303020204" pitchFamily="34" charset="0"/>
              </a:rPr>
              <a:t>Refere-se aos processos de conflito e de consenso relativos às diversas políticas públicas.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Há preferências, expectativas de resultados em relação às alternativas de solução do problemas levam à vantagens ou desvantagens para determinados grupos – </a:t>
            </a:r>
            <a:r>
              <a:rPr lang="pt-BR" b="1" dirty="0">
                <a:latin typeface="Candara" panose="020E0502030303020204" pitchFamily="34" charset="0"/>
              </a:rPr>
              <a:t>Arenas de disputa</a:t>
            </a:r>
            <a:r>
              <a:rPr lang="pt-BR" dirty="0">
                <a:latin typeface="Candara" panose="020E0502030303020204" pitchFamily="34" charset="0"/>
              </a:rPr>
              <a:t>.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Há formação de alianças.</a:t>
            </a:r>
          </a:p>
          <a:p>
            <a:pPr algn="just"/>
            <a:r>
              <a:rPr lang="pt-BR" dirty="0">
                <a:latin typeface="Candara" panose="020E0502030303020204" pitchFamily="34" charset="0"/>
              </a:rPr>
              <a:t> Interesses particulares competem mas devem convergir na formação de políticas públicas como expressão de democracia. </a:t>
            </a:r>
          </a:p>
        </p:txBody>
      </p:sp>
    </p:spTree>
    <p:extLst>
      <p:ext uri="{BB962C8B-B14F-4D97-AF65-F5344CB8AC3E}">
        <p14:creationId xmlns:p14="http://schemas.microsoft.com/office/powerpoint/2010/main" val="32078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7648AF3-FBE5-464A-AF75-4700A1D67E59}"/>
              </a:ext>
            </a:extLst>
          </p:cNvPr>
          <p:cNvSpPr txBox="1"/>
          <p:nvPr/>
        </p:nvSpPr>
        <p:spPr>
          <a:xfrm>
            <a:off x="1042218" y="1196752"/>
            <a:ext cx="711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ndara" panose="020E0502030303020204" pitchFamily="34" charset="0"/>
              </a:rPr>
              <a:t>Planejamento </a:t>
            </a:r>
            <a:r>
              <a:rPr lang="pt-BR" dirty="0">
                <a:latin typeface="Candara" panose="020E0502030303020204" pitchFamily="34" charset="0"/>
              </a:rPr>
              <a:t>e I</a:t>
            </a:r>
            <a:r>
              <a:rPr lang="pt-BR" b="1" dirty="0">
                <a:latin typeface="Candara" panose="020E0502030303020204" pitchFamily="34" charset="0"/>
              </a:rPr>
              <a:t>mplementação, </a:t>
            </a:r>
            <a:r>
              <a:rPr lang="pt-BR" dirty="0">
                <a:latin typeface="Candara" panose="020E0502030303020204" pitchFamily="34" charset="0"/>
              </a:rPr>
              <a:t>planejamento e organização do órgão público para concretizar a política pública. Consiste na elaboração de Programas e projetos com planos de ações que permitirão executá-la.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ACEBD45-F5A8-4094-8553-AB119F8B488D}"/>
              </a:ext>
            </a:extLst>
          </p:cNvPr>
          <p:cNvSpPr/>
          <p:nvPr/>
        </p:nvSpPr>
        <p:spPr>
          <a:xfrm>
            <a:off x="1023527" y="23119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Candara" panose="020E0502030303020204" pitchFamily="34" charset="0"/>
              </a:rPr>
              <a:t>Monitoramento, </a:t>
            </a:r>
            <a:r>
              <a:rPr lang="pt-BR" dirty="0">
                <a:latin typeface="Candara" panose="020E0502030303020204" pitchFamily="34" charset="0"/>
              </a:rPr>
              <a:t>Processo sistemático de supervisão da execução de uma atividade, que tem como objetivo fornecer a informação necessária para introduzir eventuais correções a fim de assegurar a consecução dos objetivos estabelecidos. </a:t>
            </a:r>
            <a:r>
              <a:rPr lang="pt-BR" dirty="0">
                <a:solidFill>
                  <a:srgbClr val="231F20"/>
                </a:solidFill>
                <a:latin typeface="Candara" panose="020E0502030303020204" pitchFamily="34" charset="0"/>
                <a:ea typeface="Calibri" panose="020F0502020204030204" pitchFamily="34" charset="0"/>
                <a:cs typeface="SouvenirITCbyBT-Light"/>
              </a:rPr>
              <a:t>É importante que seja baseado em informações mensuráveis – indicadores.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>
              <a:latin typeface="Candara" panose="020E0502030303020204" pitchFamily="34" charset="0"/>
            </a:endParaRPr>
          </a:p>
          <a:p>
            <a:pPr algn="just"/>
            <a:r>
              <a:rPr lang="pt-BR" dirty="0">
                <a:latin typeface="Candara" panose="020E0502030303020204" pitchFamily="34" charset="0"/>
              </a:rPr>
              <a:t>A</a:t>
            </a:r>
            <a:r>
              <a:rPr lang="pt-BR" b="1" dirty="0">
                <a:latin typeface="Candara" panose="020E0502030303020204" pitchFamily="34" charset="0"/>
              </a:rPr>
              <a:t>valiação e Ajustes, </a:t>
            </a:r>
            <a:r>
              <a:rPr lang="pt-BR" dirty="0">
                <a:latin typeface="Candara" panose="020E0502030303020204" pitchFamily="34" charset="0"/>
              </a:rPr>
              <a:t>Mensuração e análise, </a:t>
            </a:r>
            <a:r>
              <a:rPr lang="pt-BR" i="1" dirty="0">
                <a:latin typeface="Candara" panose="020E0502030303020204" pitchFamily="34" charset="0"/>
              </a:rPr>
              <a:t>a posteriori</a:t>
            </a:r>
            <a:r>
              <a:rPr lang="pt-BR" dirty="0">
                <a:latin typeface="Candara" panose="020E0502030303020204" pitchFamily="34" charset="0"/>
              </a:rPr>
              <a:t>, dos efeitos produzidos na sociedade pelas políticas públicas. </a:t>
            </a:r>
            <a:r>
              <a:rPr lang="pt-BR" dirty="0">
                <a:solidFill>
                  <a:srgbClr val="231F20"/>
                </a:solidFill>
                <a:latin typeface="Candara" panose="020E0502030303020204" pitchFamily="34" charset="0"/>
              </a:rPr>
              <a:t>J</a:t>
            </a:r>
            <a:r>
              <a:rPr lang="pt-BR" dirty="0">
                <a:solidFill>
                  <a:srgbClr val="231F20"/>
                </a:solidFill>
                <a:latin typeface="Candara" panose="020E0502030303020204" pitchFamily="34" charset="0"/>
                <a:ea typeface="Calibri" panose="020F0502020204030204" pitchFamily="34" charset="0"/>
                <a:cs typeface="SouvenirITCbyBT-Light"/>
              </a:rPr>
              <a:t>ulgamento dos resultados de uma política, identificação do impacto da política na resolução da situação - problema. Subsídio às decisões dos gestores da política quanto aos ajustes necessários para que os resultados esperados sejam obtidos</a:t>
            </a:r>
            <a:r>
              <a:rPr lang="pt-BR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35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708920"/>
            <a:ext cx="6400800" cy="2736304"/>
          </a:xfrm>
        </p:spPr>
        <p:txBody>
          <a:bodyPr/>
          <a:lstStyle/>
          <a:p>
            <a:pPr algn="just"/>
            <a:r>
              <a:rPr lang="pt-BR" dirty="0"/>
              <a:t>SÃO MUITAS AS FORMAS DE ORGANIZAÇÃO E AS FUNÇÕES ATRIBUIDAS A ESSES CONSELHOS, MAS SUA ORIGEM RADICA SEMPRE O DESEJO DE </a:t>
            </a:r>
            <a:r>
              <a:rPr lang="pt-BR" b="1" dirty="0"/>
              <a:t>PARTICIPAÇÃO</a:t>
            </a:r>
            <a:r>
              <a:rPr lang="pt-BR" dirty="0"/>
              <a:t> NA FORMULAÇÃO E NA </a:t>
            </a:r>
            <a:r>
              <a:rPr lang="pt-BR" b="1" dirty="0"/>
              <a:t>GESTÃO</a:t>
            </a:r>
            <a:r>
              <a:rPr lang="pt-BR" dirty="0"/>
              <a:t> DAS POLITICAS PUBLICAS.</a:t>
            </a:r>
          </a:p>
          <a:p>
            <a:pPr algn="just"/>
            <a:r>
              <a:rPr lang="pt-BR" dirty="0"/>
              <a:t>SÃO ANTIGOS – CONSELHOS DOS ANCIÃOS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0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2438400"/>
            <a:ext cx="6440760" cy="3222848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SÃO A EXPRESSÃO DA SOCIEDADE ORGANIZADA;</a:t>
            </a:r>
          </a:p>
          <a:p>
            <a:pPr algn="just"/>
            <a:r>
              <a:rPr lang="pt-BR" sz="2000" b="1" dirty="0"/>
              <a:t>SÃO ESPAÇOS DE INTERFACE ENTRE O ESTADO E A SOCIEDADE;</a:t>
            </a:r>
          </a:p>
          <a:p>
            <a:pPr algn="just"/>
            <a:r>
              <a:rPr lang="pt-BR" sz="2000" b="1" dirty="0"/>
              <a:t>SÃO PONTES;</a:t>
            </a:r>
          </a:p>
          <a:p>
            <a:pPr algn="just"/>
            <a:r>
              <a:rPr lang="pt-BR" sz="2000" b="1" dirty="0"/>
              <a:t> SÃO ÓRGÃOS DE  CONTROLE SOCIAL;</a:t>
            </a:r>
          </a:p>
          <a:p>
            <a:pPr algn="just"/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7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2204864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UMA ESTRATÉGIA DE GESTÃO DEMOCRÁTICA </a:t>
            </a:r>
          </a:p>
          <a:p>
            <a:pPr algn="just"/>
            <a:r>
              <a:rPr lang="pt-BR" sz="2000" b="1" dirty="0"/>
              <a:t>PARTICIPAÇÃO</a:t>
            </a:r>
          </a:p>
          <a:p>
            <a:pPr algn="just"/>
            <a:r>
              <a:rPr lang="pt-BR" sz="2000" b="1" dirty="0"/>
              <a:t>REPRESENTAÇÃO / PARIDADE</a:t>
            </a:r>
          </a:p>
          <a:p>
            <a:pPr algn="just"/>
            <a:r>
              <a:rPr lang="pt-BR" sz="2000" b="1" dirty="0"/>
              <a:t>COLEGIADOS</a:t>
            </a:r>
          </a:p>
          <a:p>
            <a:pPr algn="just"/>
            <a:r>
              <a:rPr lang="pt-BR" sz="2000" b="1" dirty="0"/>
              <a:t>POLITICAS PUBLICAS</a:t>
            </a:r>
          </a:p>
          <a:p>
            <a:pPr algn="just"/>
            <a:r>
              <a:rPr lang="pt-BR" sz="2000" b="1" dirty="0"/>
              <a:t>EU ELOGIO / EU CRITICO / EU PROPONHO</a:t>
            </a:r>
          </a:p>
        </p:txBody>
      </p:sp>
    </p:spTree>
    <p:extLst>
      <p:ext uri="{BB962C8B-B14F-4D97-AF65-F5344CB8AC3E}">
        <p14:creationId xmlns:p14="http://schemas.microsoft.com/office/powerpoint/2010/main" val="26987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b="1" dirty="0"/>
              <a:t>TOMADA DE DECISÕES </a:t>
            </a:r>
          </a:p>
          <a:p>
            <a:pPr algn="just"/>
            <a:r>
              <a:rPr lang="pt-BR" sz="2000" b="1" dirty="0"/>
              <a:t>RESOLUÇÃO DE CONFLITOS</a:t>
            </a:r>
          </a:p>
          <a:p>
            <a:pPr algn="just"/>
            <a:r>
              <a:rPr lang="pt-BR" sz="2000" b="1" dirty="0"/>
              <a:t>TEMOS CONSELHOS: MUNICIPAIS, ESTADUAIS E NACIONAIS</a:t>
            </a:r>
          </a:p>
          <a:p>
            <a:pPr algn="just"/>
            <a:r>
              <a:rPr lang="pt-BR" sz="2000" b="1" dirty="0"/>
              <a:t>ATENDEM AS DIVERSAS CATEGORIAS SOCIAIS OU PROGRAMAS SOCIAIS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414</TotalTime>
  <Words>502</Words>
  <Application>Microsoft Office PowerPoint</Application>
  <PresentationFormat>Apresentação na tela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Garamond</vt:lpstr>
      <vt:lpstr>SouvenirITCbyBT-Light</vt:lpstr>
      <vt:lpstr>Times New Roman</vt:lpstr>
      <vt:lpstr>Wingdings</vt:lpstr>
      <vt:lpstr>Costura</vt:lpstr>
      <vt:lpstr>CONSELHOS</vt:lpstr>
      <vt:lpstr>Apresentação do PowerPoint</vt:lpstr>
      <vt:lpstr>Apresentação do PowerPoint</vt:lpstr>
      <vt:lpstr>Apresentação do PowerPoint</vt:lpstr>
      <vt:lpstr>Apresentação do PowerPoint</vt:lpstr>
      <vt:lpstr>CONSELHOS</vt:lpstr>
      <vt:lpstr>CONSELHOS</vt:lpstr>
      <vt:lpstr>CONSELHOS</vt:lpstr>
      <vt:lpstr>CONSELHOS</vt:lpstr>
      <vt:lpstr>CONSELHOS</vt:lpstr>
      <vt:lpstr>CONSELHOS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CONSELHOS</dc:title>
  <dc:creator>Silvia Texeira Bardy</dc:creator>
  <cp:lastModifiedBy>Floripa</cp:lastModifiedBy>
  <cp:revision>11</cp:revision>
  <dcterms:created xsi:type="dcterms:W3CDTF">2019-09-30T15:31:32Z</dcterms:created>
  <dcterms:modified xsi:type="dcterms:W3CDTF">2019-10-01T19:23:23Z</dcterms:modified>
</cp:coreProperties>
</file>